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1386800" cy="30279975"/>
  <p:notesSz cx="6797675" cy="9928225"/>
  <p:defaultTextStyle>
    <a:defPPr>
      <a:defRPr lang="de-DE"/>
    </a:defPPr>
    <a:lvl1pPr marL="0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5620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1236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6856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2477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78094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3713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29330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4950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E5004B"/>
    <a:srgbClr val="FF4D00"/>
    <a:srgbClr val="F9B111"/>
    <a:srgbClr val="368CCB"/>
    <a:srgbClr val="09497D"/>
    <a:srgbClr val="177300"/>
    <a:srgbClr val="7DA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6332" autoAdjust="0"/>
    <p:restoredTop sz="94692" autoAdjust="0"/>
  </p:normalViewPr>
  <p:slideViewPr>
    <p:cSldViewPr>
      <p:cViewPr varScale="1">
        <p:scale>
          <a:sx n="25" d="100"/>
          <a:sy n="25" d="100"/>
        </p:scale>
        <p:origin x="3780" y="60"/>
      </p:cViewPr>
      <p:guideLst>
        <p:guide orient="horz" pos="9537"/>
        <p:guide pos="67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47" d="100"/>
          <a:sy n="47" d="100"/>
        </p:scale>
        <p:origin x="2476" y="24"/>
      </p:cViewPr>
      <p:guideLst>
        <p:guide orient="horz" pos="3127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F27D7-DA5D-4856-98A8-14C7BD6B7805}" type="datetimeFigureOut">
              <a:rPr lang="de-DE" smtClean="0"/>
              <a:t>05.03.2020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7312A-9FE8-4399-9052-3D9AECBB2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80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4037D-CAD8-46EC-9DD3-75770735F08D}" type="datetimeFigureOut">
              <a:rPr lang="de-DE" smtClean="0"/>
              <a:t>05.03.2020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8EFCA-21AB-43FE-91A1-0D441A72F5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7792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0" name="Textfeld 9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16" name="Textfeld 15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18" name="Rechteck 17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F9B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 userDrawn="1"/>
        </p:nvSpPr>
        <p:spPr>
          <a:xfrm>
            <a:off x="13991872" y="26350512"/>
            <a:ext cx="7104974" cy="550539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3000" dirty="0" smtClean="0">
                <a:solidFill>
                  <a:schemeClr val="bg1"/>
                </a:solidFill>
                <a:latin typeface="Source Sans Pro Black" panose="020B0803030403020204" pitchFamily="34" charset="0"/>
              </a:rPr>
              <a:t>Soziale Arbeit</a:t>
            </a:r>
          </a:p>
        </p:txBody>
      </p:sp>
      <p:sp>
        <p:nvSpPr>
          <p:cNvPr id="15" name="Textfeld 14"/>
          <p:cNvSpPr txBox="1">
            <a:spLocks/>
          </p:cNvSpPr>
          <p:nvPr userDrawn="1"/>
        </p:nvSpPr>
        <p:spPr>
          <a:xfrm>
            <a:off x="1040010" y="4914567"/>
            <a:ext cx="9000000" cy="5760000"/>
          </a:xfrm>
          <a:prstGeom prst="rect">
            <a:avLst/>
          </a:prstGeom>
          <a:noFill/>
          <a:ln w="76200">
            <a:solidFill>
              <a:srgbClr val="F2F2F2"/>
            </a:solidFill>
          </a:ln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Hintergrund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2" name="Textfeld 21"/>
          <p:cNvSpPr txBox="1">
            <a:spLocks/>
          </p:cNvSpPr>
          <p:nvPr userDrawn="1"/>
        </p:nvSpPr>
        <p:spPr>
          <a:xfrm>
            <a:off x="1029181" y="11708433"/>
            <a:ext cx="9000000" cy="5760000"/>
          </a:xfrm>
          <a:prstGeom prst="rect">
            <a:avLst/>
          </a:prstGeom>
          <a:noFill/>
          <a:ln w="76200">
            <a:solidFill>
              <a:srgbClr val="F2F2F2"/>
            </a:solidFill>
          </a:ln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Theoretische Einbettung</a:t>
            </a:r>
            <a:endParaRPr lang="de-DE" sz="4000" b="1" dirty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3" name="Textfeld 22"/>
          <p:cNvSpPr txBox="1">
            <a:spLocks/>
          </p:cNvSpPr>
          <p:nvPr userDrawn="1"/>
        </p:nvSpPr>
        <p:spPr>
          <a:xfrm>
            <a:off x="1029181" y="18499715"/>
            <a:ext cx="9000000" cy="5760000"/>
          </a:xfrm>
          <a:prstGeom prst="rect">
            <a:avLst/>
          </a:prstGeom>
          <a:noFill/>
          <a:ln w="76200">
            <a:solidFill>
              <a:srgbClr val="F2F2F2"/>
            </a:solidFill>
          </a:ln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Methodik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4" name="Textfeld 23"/>
          <p:cNvSpPr txBox="1">
            <a:spLocks/>
          </p:cNvSpPr>
          <p:nvPr userDrawn="1"/>
        </p:nvSpPr>
        <p:spPr>
          <a:xfrm>
            <a:off x="11485616" y="4915001"/>
            <a:ext cx="9000000" cy="9000000"/>
          </a:xfrm>
          <a:prstGeom prst="rect">
            <a:avLst/>
          </a:prstGeom>
          <a:noFill/>
          <a:ln w="76200">
            <a:solidFill>
              <a:srgbClr val="F2F2F2"/>
            </a:solidFill>
          </a:ln>
        </p:spPr>
        <p:txBody>
          <a:bodyPr wrap="square" rtlCol="0">
            <a:spAutoFit/>
          </a:bodyPr>
          <a:lstStyle/>
          <a:p>
            <a:r>
              <a:rPr lang="de-DE" sz="4000" b="1" dirty="0"/>
              <a:t>Zentrale Ergebnisse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5" name="Textfeld 24"/>
          <p:cNvSpPr txBox="1">
            <a:spLocks/>
          </p:cNvSpPr>
          <p:nvPr userDrawn="1"/>
        </p:nvSpPr>
        <p:spPr>
          <a:xfrm>
            <a:off x="11485616" y="14780029"/>
            <a:ext cx="9000000" cy="7200000"/>
          </a:xfrm>
          <a:prstGeom prst="rect">
            <a:avLst/>
          </a:prstGeom>
          <a:noFill/>
          <a:ln w="76200">
            <a:solidFill>
              <a:srgbClr val="F2F2F2"/>
            </a:solidFill>
          </a:ln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Diskussion</a:t>
            </a:r>
            <a:endParaRPr lang="de-DE" sz="4000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6" name="Textfeld 25"/>
          <p:cNvSpPr txBox="1">
            <a:spLocks/>
          </p:cNvSpPr>
          <p:nvPr userDrawn="1"/>
        </p:nvSpPr>
        <p:spPr>
          <a:xfrm>
            <a:off x="11485617" y="22462749"/>
            <a:ext cx="9000000" cy="1800000"/>
          </a:xfrm>
          <a:prstGeom prst="rect">
            <a:avLst/>
          </a:prstGeom>
          <a:noFill/>
          <a:ln w="76200">
            <a:solidFill>
              <a:srgbClr val="F2F2F2"/>
            </a:solidFill>
          </a:ln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Literatur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722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-36558" y="25653447"/>
            <a:ext cx="20734918" cy="39919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-64439" y="0"/>
            <a:ext cx="15839029" cy="34473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101" y="634561"/>
            <a:ext cx="4349378" cy="2178276"/>
          </a:xfrm>
          <a:prstGeom prst="rect">
            <a:avLst/>
          </a:prstGeom>
        </p:spPr>
      </p:pic>
      <p:sp>
        <p:nvSpPr>
          <p:cNvPr id="12" name="Textfeld 11"/>
          <p:cNvSpPr txBox="1"/>
          <p:nvPr userDrawn="1"/>
        </p:nvSpPr>
        <p:spPr>
          <a:xfrm>
            <a:off x="-9685430" y="634561"/>
            <a:ext cx="9204950" cy="5632923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</a:t>
            </a:r>
            <a:endParaRPr lang="de-DE" sz="3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4000" i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Thema sollte zwei Zeilen nicht überschreiten. </a:t>
            </a:r>
            <a:r>
              <a:rPr lang="de-DE" sz="4000" i="0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gegebenen Inhalte dienen als Beispiel und müssen im Folienmaster bearbeitet werden.</a:t>
            </a:r>
          </a:p>
          <a:p>
            <a:pPr marL="0" indent="0" algn="l">
              <a:buFontTx/>
              <a:buNone/>
            </a:pPr>
            <a:endParaRPr lang="de-DE" sz="4000" i="0" baseline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4000" i="0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Angaben zu den Gutachtern haben der Themenbestätigung zu entsprechen.</a:t>
            </a:r>
            <a:endParaRPr lang="de-DE" sz="4000" i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21854950" y="634561"/>
            <a:ext cx="12373390" cy="5017370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Grundsätzlicher Hinweis</a:t>
            </a:r>
            <a:endParaRPr lang="de-DE" sz="3000" b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4000" b="0" i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Schrift und Position der einzelnen Inhalte können im</a:t>
            </a:r>
            <a:r>
              <a:rPr lang="de-DE" sz="4000" b="0" i="0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„Folienmaster“ bearbeitet werden. </a:t>
            </a:r>
            <a:r>
              <a:rPr lang="de-DE" sz="4000" b="0" i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die Folienmasteransicht zu öffnen, wählen Sie auf der Registerkarte Ansicht die Option Folienmaster aus.</a:t>
            </a:r>
          </a:p>
          <a:p>
            <a:pPr algn="l"/>
            <a:endParaRPr lang="de-DE" sz="4000" b="0" i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4000" b="0" i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Masterfolie mit den grauen Streifen, sowie den 2 Logos bleibt unverändert.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22007350" y="26037899"/>
            <a:ext cx="12373390" cy="193960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Grundsätzlicher Hinweis</a:t>
            </a:r>
            <a:endParaRPr lang="de-DE" sz="3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4000" i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Bitte Tragen Sie im Feld Studienrichtung  die entsprechende Studienrichtung ein. </a:t>
            </a:r>
          </a:p>
        </p:txBody>
      </p:sp>
      <p:sp>
        <p:nvSpPr>
          <p:cNvPr id="13" name="Textfeld 12"/>
          <p:cNvSpPr txBox="1"/>
          <p:nvPr userDrawn="1"/>
        </p:nvSpPr>
        <p:spPr>
          <a:xfrm>
            <a:off x="-9685430" y="26037899"/>
            <a:ext cx="9204950" cy="378626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Praxispartner und Student/in</a:t>
            </a:r>
            <a:endParaRPr lang="de-DE" sz="3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4000" i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Platzierung von Logo/Adresse Praxispartner sowie Foto und ggf. Werdegang sollte optisch ansprechend erfolgen. Schriftgrößen dienen der Orientierung.</a:t>
            </a: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2640" y="27895122"/>
            <a:ext cx="5040000" cy="130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26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2951236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6713" indent="-1106713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7880" indent="-922262" algn="l" defTabSz="2951236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047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64665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0283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5903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1522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67140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2759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620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1236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6856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2477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8094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3713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29330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4950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044687" y="5826226"/>
            <a:ext cx="900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Beispieltext: Die in der Vorlage gewählten Überschriften können selbstverständlich an die jeweiligen Schwerpunkte der Thesis </a:t>
            </a:r>
            <a:r>
              <a:rPr lang="de-DE" sz="2400" dirty="0"/>
              <a:t>(z.B. Methodik) angepasst </a:t>
            </a:r>
            <a:r>
              <a:rPr lang="de-DE" sz="2400" dirty="0" smtClean="0"/>
              <a:t>werden; auch die Positionierung bzw. der Umfang der einzelnen Oberpunkte ist nicht  „in Stein gemeißelt“ und kann von Ihnen entsprechend variiert werden</a:t>
            </a:r>
            <a:endParaRPr lang="de-DE" sz="2400" dirty="0"/>
          </a:p>
        </p:txBody>
      </p:sp>
      <p:sp>
        <p:nvSpPr>
          <p:cNvPr id="10" name="Textfeld 9"/>
          <p:cNvSpPr txBox="1"/>
          <p:nvPr/>
        </p:nvSpPr>
        <p:spPr>
          <a:xfrm>
            <a:off x="1076266" y="12619637"/>
            <a:ext cx="900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Beispieltext: Postmoderne Soziale Arbeit, Menschenrechtsprofession, </a:t>
            </a:r>
            <a:r>
              <a:rPr lang="de-DE" sz="2400" dirty="0"/>
              <a:t>Vulnerabilitäts-Stress-Modell, </a:t>
            </a:r>
            <a:r>
              <a:rPr lang="de-DE" sz="2400" dirty="0" err="1" smtClean="0"/>
              <a:t>Habitustheorie</a:t>
            </a:r>
            <a:r>
              <a:rPr lang="de-DE" sz="2400" dirty="0"/>
              <a:t>, Ökosystemischer Ansatz  </a:t>
            </a:r>
            <a:r>
              <a:rPr lang="de-DE" sz="2400" dirty="0" smtClean="0"/>
              <a:t>usw. </a:t>
            </a:r>
          </a:p>
          <a:p>
            <a:endParaRPr lang="de-DE" sz="2400" dirty="0"/>
          </a:p>
        </p:txBody>
      </p:sp>
      <p:sp>
        <p:nvSpPr>
          <p:cNvPr id="11" name="Textfeld 10"/>
          <p:cNvSpPr txBox="1"/>
          <p:nvPr/>
        </p:nvSpPr>
        <p:spPr>
          <a:xfrm>
            <a:off x="1116072" y="19460588"/>
            <a:ext cx="90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Beispieltext: Experteninterview, teilstandardisierter Fragebogen, Gruppendiskussion, Einzelfallanalyse, Dokumentenanalyse usw.</a:t>
            </a:r>
          </a:p>
          <a:p>
            <a:endParaRPr lang="de-DE" sz="2400" dirty="0"/>
          </a:p>
        </p:txBody>
      </p:sp>
      <p:sp>
        <p:nvSpPr>
          <p:cNvPr id="12" name="Textfeld 11"/>
          <p:cNvSpPr txBox="1"/>
          <p:nvPr/>
        </p:nvSpPr>
        <p:spPr>
          <a:xfrm>
            <a:off x="11485511" y="15788077"/>
            <a:ext cx="90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Beispieltext: </a:t>
            </a:r>
            <a:r>
              <a:rPr lang="de-DE" sz="2400" dirty="0"/>
              <a:t> </a:t>
            </a:r>
            <a:r>
              <a:rPr lang="de-DE" sz="2400" dirty="0" smtClean="0"/>
              <a:t>Fachliche Schlussfolgerungen und Implikationen für die Praxis usw.</a:t>
            </a:r>
            <a:endParaRPr lang="de-DE" sz="2400" dirty="0"/>
          </a:p>
        </p:txBody>
      </p:sp>
      <p:sp>
        <p:nvSpPr>
          <p:cNvPr id="13" name="Textfeld 12"/>
          <p:cNvSpPr txBox="1"/>
          <p:nvPr/>
        </p:nvSpPr>
        <p:spPr>
          <a:xfrm>
            <a:off x="11485511" y="5826226"/>
            <a:ext cx="900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Beispieltext: Insgesamt sollten nicht mehr als 50-60% des Posters aus Text bestehen; unter der Rubrik ‘Ergebnisse‘ gerne Tabellen, Abbildungen, Grafiken nutzen </a:t>
            </a:r>
          </a:p>
          <a:p>
            <a:endParaRPr lang="de-DE" sz="2400" dirty="0"/>
          </a:p>
        </p:txBody>
      </p:sp>
      <p:sp>
        <p:nvSpPr>
          <p:cNvPr id="14" name="Textfeld 13"/>
          <p:cNvSpPr txBox="1"/>
          <p:nvPr/>
        </p:nvSpPr>
        <p:spPr>
          <a:xfrm>
            <a:off x="11485511" y="23133097"/>
            <a:ext cx="90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Rosa, Hartmut (2016</a:t>
            </a:r>
            <a:r>
              <a:rPr lang="de-DE" sz="1600" dirty="0" smtClean="0"/>
              <a:t>). </a:t>
            </a:r>
            <a:r>
              <a:rPr lang="de-DE" sz="1600" dirty="0"/>
              <a:t>Resonanz. Eine Soziologie der </a:t>
            </a:r>
            <a:r>
              <a:rPr lang="de-DE" sz="1600" dirty="0" smtClean="0"/>
              <a:t>Weltbeziehung. </a:t>
            </a:r>
            <a:r>
              <a:rPr lang="de-DE" sz="1600" dirty="0"/>
              <a:t>Frankfurt/M: Suhrkamp.  Sloterdijk, Peter (2016</a:t>
            </a:r>
            <a:r>
              <a:rPr lang="de-DE" sz="1600" dirty="0" smtClean="0"/>
              <a:t>). </a:t>
            </a:r>
            <a:r>
              <a:rPr lang="de-DE" sz="1600" dirty="0"/>
              <a:t>Was geschah im 20. Jahrhundert? Unterwegs zu einer Kritik der extremistischen </a:t>
            </a:r>
            <a:r>
              <a:rPr lang="de-DE" sz="1600" dirty="0" smtClean="0"/>
              <a:t>Vernunft. Frankfurt/M</a:t>
            </a:r>
            <a:r>
              <a:rPr lang="de-DE" sz="1600" dirty="0"/>
              <a:t>: Suhrkamp.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EP-18-1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Theoriegutachter_in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Prof. Dr. Max Mustermann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  </a:t>
            </a:r>
            <a:r>
              <a:rPr lang="de-DE" sz="1800" smtClean="0">
                <a:latin typeface="Arial" panose="020B0604020202020204" pitchFamily="34" charset="0"/>
                <a:cs typeface="Arial" panose="020B0604020202020204" pitchFamily="34" charset="0"/>
              </a:rPr>
              <a:t>Praxisgutachter_in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Max Mustermann, ggf. Einrichtung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3991872" y="26847144"/>
            <a:ext cx="7104974" cy="55797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3000" dirty="0" smtClean="0">
                <a:solidFill>
                  <a:srgbClr val="FF4D00"/>
                </a:solidFill>
                <a:latin typeface="Source Sans Pro Black" panose="020B0803030403020204" pitchFamily="34" charset="0"/>
              </a:rPr>
              <a:t>Studienrichtung</a:t>
            </a:r>
            <a:endParaRPr lang="de-DE" sz="3000" dirty="0">
              <a:solidFill>
                <a:srgbClr val="FF4D00"/>
              </a:solidFill>
              <a:latin typeface="Source Sans Pro Black" panose="020B0803030403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7668980" y="28677867"/>
            <a:ext cx="17020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/>
              <a:t>Auf freiwilliger Basis </a:t>
            </a:r>
          </a:p>
        </p:txBody>
      </p:sp>
    </p:spTree>
    <p:extLst>
      <p:ext uri="{BB962C8B-B14F-4D97-AF65-F5344CB8AC3E}">
        <p14:creationId xmlns:p14="http://schemas.microsoft.com/office/powerpoint/2010/main" val="129899679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Source Sans Pro Black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Nico Seiler - BA-Riesa</dc:creator>
  <cp:lastModifiedBy>Riegel, Sabine</cp:lastModifiedBy>
  <cp:revision>60</cp:revision>
  <cp:lastPrinted>2018-04-17T11:28:11Z</cp:lastPrinted>
  <dcterms:created xsi:type="dcterms:W3CDTF">2018-01-08T13:23:30Z</dcterms:created>
  <dcterms:modified xsi:type="dcterms:W3CDTF">2020-03-05T07:55:42Z</dcterms:modified>
</cp:coreProperties>
</file>